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7470A-FF7F-42EE-B846-904FE070A192}" v="1" dt="2024-12-20T08:16:39.295"/>
    <p1510:client id="{ABEB0CAC-A5F7-408B-BC4A-C1D5B5580890}" v="38" dt="2024-12-19T21:08:1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357470A-FF7F-42EE-B846-904FE070A192}"/>
    <pc:docChg chg="undo custSel modSld">
      <pc:chgData name="Mikel Telo" userId="fe634e7b74a3d0f5" providerId="LiveId" clId="{0357470A-FF7F-42EE-B846-904FE070A192}" dt="2024-12-20T08:16:54.906" v="70" actId="1035"/>
      <pc:docMkLst>
        <pc:docMk/>
      </pc:docMkLst>
      <pc:sldChg chg="modSp mod">
        <pc:chgData name="Mikel Telo" userId="fe634e7b74a3d0f5" providerId="LiveId" clId="{0357470A-FF7F-42EE-B846-904FE070A192}" dt="2024-12-20T08:11:16.889" v="2" actId="1076"/>
        <pc:sldMkLst>
          <pc:docMk/>
          <pc:sldMk cId="0" sldId="257"/>
        </pc:sldMkLst>
        <pc:spChg chg="mod">
          <ac:chgData name="Mikel Telo" userId="fe634e7b74a3d0f5" providerId="LiveId" clId="{0357470A-FF7F-42EE-B846-904FE070A192}" dt="2024-12-20T08:11:05.062" v="1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0357470A-FF7F-42EE-B846-904FE070A192}" dt="2024-12-20T08:11:16.889" v="2" actId="1076"/>
          <ac:spMkLst>
            <pc:docMk/>
            <pc:sldMk cId="0" sldId="257"/>
            <ac:spMk id="13" creationId="{00000000-0000-0000-0000-000000000000}"/>
          </ac:spMkLst>
        </pc:spChg>
      </pc:sldChg>
      <pc:sldChg chg="modSp mod">
        <pc:chgData name="Mikel Telo" userId="fe634e7b74a3d0f5" providerId="LiveId" clId="{0357470A-FF7F-42EE-B846-904FE070A192}" dt="2024-12-20T08:16:54.906" v="70" actId="1035"/>
        <pc:sldMkLst>
          <pc:docMk/>
          <pc:sldMk cId="0" sldId="272"/>
        </pc:sldMkLst>
        <pc:spChg chg="mod">
          <ac:chgData name="Mikel Telo" userId="fe634e7b74a3d0f5" providerId="LiveId" clId="{0357470A-FF7F-42EE-B846-904FE070A192}" dt="2024-12-20T08:16:54.906" v="70" actId="1035"/>
          <ac:spMkLst>
            <pc:docMk/>
            <pc:sldMk cId="0" sldId="272"/>
            <ac:spMk id="3" creationId="{00000000-0000-0000-0000-000000000000}"/>
          </ac:spMkLst>
        </pc:spChg>
      </pc:sldChg>
    </pc:docChg>
  </pc:docChgLst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20T05:47:18.896" v="1354" actId="20577"/>
      <pc:docMkLst>
        <pc:docMk/>
      </pc:docMkLst>
      <pc:sldChg chg="modSp mod modTransition setBg">
        <pc:chgData name="Mikel Telo" userId="fe634e7b74a3d0f5" providerId="LiveId" clId="{ABEB0CAC-A5F7-408B-BC4A-C1D5B5580890}" dt="2024-12-20T05:47:18.896" v="1354" actId="20577"/>
        <pc:sldMkLst>
          <pc:docMk/>
          <pc:sldMk cId="0" sldId="257"/>
        </pc:sldMkLst>
        <pc:spChg chg="mod">
          <ac:chgData name="Mikel Telo" userId="fe634e7b74a3d0f5" providerId="LiveId" clId="{ABEB0CAC-A5F7-408B-BC4A-C1D5B5580890}" dt="2024-12-20T05:47:18.896" v="1354" actId="20577"/>
          <ac:spMkLst>
            <pc:docMk/>
            <pc:sldMk cId="0" sldId="257"/>
            <ac:spMk id="10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1:39:22.535" v="1336" actId="20577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1:39:22.535" v="133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0:59:56.370" v="1276" actId="20577"/>
          <ac:spMkLst>
            <pc:docMk/>
            <pc:sldMk cId="0" sldId="272"/>
            <ac:spMk id="1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1:08:14.887" v="1333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6:04.848" v="1316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8:14.887" v="133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1:27.216" v="1302" actId="20577"/>
          <ac:spMkLst>
            <pc:docMk/>
            <pc:sldMk cId="0" sldId="278"/>
            <ac:spMk id="13" creationId="{6FF949FF-87A0-D728-D2BD-1D93DE226E18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20:44:23.097" v="1262" actId="1035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20:34:03.477" v="1211" actId="478"/>
          <ac:spMkLst>
            <pc:docMk/>
            <pc:sldMk cId="1495923055" sldId="291"/>
            <ac:spMk id="6" creationId="{ABADCC2F-F3E7-8C6C-D168-F0C944818ECD}"/>
          </ac:spMkLst>
        </pc:spChg>
        <pc:spChg chg="add mod ord">
          <ac:chgData name="Mikel Telo" userId="fe634e7b74a3d0f5" providerId="LiveId" clId="{ABEB0CAC-A5F7-408B-BC4A-C1D5B5580890}" dt="2024-12-19T20:34:32.916" v="1216" actId="16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del mod">
          <ac:chgData name="Mikel Telo" userId="fe634e7b74a3d0f5" providerId="LiveId" clId="{ABEB0CAC-A5F7-408B-BC4A-C1D5B5580890}" dt="2024-12-19T20:40:29.557" v="1230" actId="478"/>
          <ac:picMkLst>
            <pc:docMk/>
            <pc:sldMk cId="1495923055" sldId="291"/>
            <ac:picMk id="5" creationId="{9665961B-CFD8-E8A8-2D46-5389DF5CC86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del mod">
          <ac:chgData name="Mikel Telo" userId="fe634e7b74a3d0f5" providerId="LiveId" clId="{ABEB0CAC-A5F7-408B-BC4A-C1D5B5580890}" dt="2024-12-19T20:40:33.407" v="1232" actId="478"/>
          <ac:picMkLst>
            <pc:docMk/>
            <pc:sldMk cId="1495923055" sldId="291"/>
            <ac:picMk id="9" creationId="{314DC5BE-B836-44B1-A9C7-3082EE93B80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add mod ord">
          <ac:chgData name="Mikel Telo" userId="fe634e7b74a3d0f5" providerId="LiveId" clId="{ABEB0CAC-A5F7-408B-BC4A-C1D5B5580890}" dt="2024-12-19T20:44:23.097" v="1262" actId="1035"/>
          <ac:picMkLst>
            <pc:docMk/>
            <pc:sldMk cId="1495923055" sldId="291"/>
            <ac:picMk id="11" creationId="{DC3B74DA-5341-05C2-B6B4-926BCFE4D57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del mod ord">
          <ac:chgData name="Mikel Telo" userId="fe634e7b74a3d0f5" providerId="LiveId" clId="{ABEB0CAC-A5F7-408B-BC4A-C1D5B5580890}" dt="2024-12-19T20:40:34.248" v="1233" actId="478"/>
          <ac:picMkLst>
            <pc:docMk/>
            <pc:sldMk cId="1495923055" sldId="291"/>
            <ac:picMk id="22" creationId="{3C61CAC3-CE7A-22FD-35A2-3CB9A1275660}"/>
          </ac:picMkLst>
        </pc:picChg>
        <pc:picChg chg="add del mod ord">
          <ac:chgData name="Mikel Telo" userId="fe634e7b74a3d0f5" providerId="LiveId" clId="{ABEB0CAC-A5F7-408B-BC4A-C1D5B5580890}" dt="2024-12-19T20:40:34.897" v="1234" actId="478"/>
          <ac:picMkLst>
            <pc:docMk/>
            <pc:sldMk cId="1495923055" sldId="291"/>
            <ac:picMk id="23" creationId="{DB01DA1E-2430-963C-79BD-62CF263C073F}"/>
          </ac:picMkLst>
        </pc:picChg>
        <pc:picChg chg="add del mod ord">
          <ac:chgData name="Mikel Telo" userId="fe634e7b74a3d0f5" providerId="LiveId" clId="{ABEB0CAC-A5F7-408B-BC4A-C1D5B5580890}" dt="2024-12-19T20:40:35.660" v="1235" actId="478"/>
          <ac:picMkLst>
            <pc:docMk/>
            <pc:sldMk cId="1495923055" sldId="291"/>
            <ac:picMk id="24" creationId="{73DA3C2F-58E7-FE9B-685E-2ECF6F7A3F36}"/>
          </ac:picMkLst>
        </pc:picChg>
        <pc:picChg chg="add del mod ord">
          <ac:chgData name="Mikel Telo" userId="fe634e7b74a3d0f5" providerId="LiveId" clId="{ABEB0CAC-A5F7-408B-BC4A-C1D5B5580890}" dt="2024-12-19T20:40:36.408" v="1236" actId="478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del mod">
          <ac:chgData name="Mikel Telo" userId="fe634e7b74a3d0f5" providerId="LiveId" clId="{ABEB0CAC-A5F7-408B-BC4A-C1D5B5580890}" dt="2024-12-19T20:42:56.210" v="1253" actId="478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469164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chemeClr val="bg1"/>
              </a:solidFill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Conversion: 1.939 &gt; Retention: 1.671 &gt; Consideration: 1.701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Email: 1.355 &gt;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: 1.319 &gt; PPC: 1.461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	=	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original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7798/8000 	= 	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5669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5.000 $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4629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C3B74DA-5341-05C2-B6B4-926BCFE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33" y="1135197"/>
            <a:ext cx="5511799" cy="64279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lvl="1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699</Words>
  <Application>Microsoft Office PowerPoint</Application>
  <PresentationFormat>Personalizado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5</cp:revision>
  <dcterms:created xsi:type="dcterms:W3CDTF">2024-12-16T23:55:37Z</dcterms:created>
  <dcterms:modified xsi:type="dcterms:W3CDTF">2024-12-20T08:16:59Z</dcterms:modified>
</cp:coreProperties>
</file>